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57" r:id="rId4"/>
    <p:sldId id="266" r:id="rId5"/>
    <p:sldId id="258" r:id="rId6"/>
    <p:sldId id="260" r:id="rId7"/>
    <p:sldId id="261" r:id="rId8"/>
    <p:sldId id="267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82" d="100"/>
          <a:sy n="82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713CE6E-739B-4EF3-AF1D-CDA9AE21BCC9}" type="datetimeFigureOut">
              <a:rPr lang="nl-NL" smtClean="0"/>
              <a:t>26-11-2015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BC3AF2-13D4-48FD-B751-DECC624A9C2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frm=1&amp;source=images&amp;cd=&amp;cad=rja&amp;uact=8&amp;docid=39FVd-pWf94eLM&amp;tbnid=rWzB6GXX18LfkM:&amp;ved=0CAUQjRw&amp;url=http://lilianmual.nl/&amp;ei=oG90U7bFEMnHPZLYgdgC&amp;bvm=bv.66699033,d.ZWU&amp;psig=AFQjCNFnJAHbjSzxhhXCxCI_v5QQhJk9aQ&amp;ust=14002260683349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J03eTmw0FQ" TargetMode="External"/><Relationship Id="rId2" Type="http://schemas.openxmlformats.org/officeDocument/2006/relationships/hyperlink" Target="http://youtu.be/7r5ulAd-6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nl/url?sa=i&amp;rct=j&amp;q=&amp;esrc=s&amp;frm=1&amp;source=images&amp;cd=&amp;cad=rja&amp;uact=8&amp;docid=SGjXRJk72GzfeM&amp;tbnid=cWGYqh4zW32thM:&amp;ved=0CAUQjRw&amp;url=http://www.yeswecare.nl/organisatie/stichtingvoorjou&amp;ei=kXF0U4WgE8nbPYbigMgH&amp;bvm=bv.66699033,d.ZWU&amp;psig=AFQjCNFnJAHbjSzxhhXCxCI_v5QQhJk9aQ&amp;ust=140022606833499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url?sa=i&amp;rct=j&amp;q=&amp;esrc=s&amp;frm=1&amp;source=images&amp;cd=&amp;cad=rja&amp;uact=8&amp;docid=Zucle17cVwlLSM&amp;tbnid=jtTtdci206N5tM:&amp;ved=0CAUQjRw&amp;url=http://annemarieboom.zorgtvoor.nl/homepage/show/pagina.php?paginaid=299809&amp;ei=g3B0U8CLIcTOOPSTgPAH&amp;bvm=bv.66699033,d.ZWU&amp;psig=AFQjCNFnJAHbjSzxhhXCxCI_v5QQhJk9aQ&amp;ust=140022606833499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l/url?sa=i&amp;rct=j&amp;q=&amp;esrc=s&amp;frm=1&amp;source=images&amp;cd=&amp;cad=rja&amp;uact=8&amp;docid=IxrDpwHoYCKAdM&amp;tbnid=-9a7te_imfE3cM:&amp;ved=0CAUQjRw&amp;url=http://lilianmual.nl/complementaire-zorg/complementaire-zorg/&amp;ei=5XF0U9auKsusPJzmgNAH&amp;bvm=bv.66699033,d.ZWU&amp;psig=AFQjCNFnJAHbjSzxhhXCxCI_v5QQhJk9aQ&amp;ust=140022606833499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uact=8&amp;docid=54tLYb9pVq9ELM&amp;tbnid=E6ah-yiivjclyM:&amp;ved=0CAUQjRw&amp;url=http://stichtingaromatherapie.nl/nieuws/&amp;ei=gHN0U92VGse1PdCJgKAH&amp;bvm=bv.66699033,d.ZWU&amp;psig=AFQjCNFnJAHbjSzxhhXCxCI_v5QQhJk9aQ&amp;ust=1400226068334990" TargetMode="External"/><Relationship Id="rId2" Type="http://schemas.openxmlformats.org/officeDocument/2006/relationships/hyperlink" Target="http://youtu.be/4AWawY9bv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uact=8&amp;docid=gd5r1Q5q9DIRUM&amp;tbnid=CNcjXDOgfkBnaM:&amp;ved=0CAUQjRw&amp;url=http://www.zorggroeplibertas.nl/complementaire-zorg/&amp;ei=InN0U4zfB8PBOIOPgOAI&amp;bvm=bv.66699033,d.ZWU&amp;psig=AFQjCNFnJAHbjSzxhhXCxCI_v5QQhJk9aQ&amp;ust=1400226068334990" TargetMode="External"/><Relationship Id="rId2" Type="http://schemas.openxmlformats.org/officeDocument/2006/relationships/hyperlink" Target="http://youtu.be/CliuqZ6zhV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19672" y="175600"/>
            <a:ext cx="8208912" cy="1371600"/>
          </a:xfrm>
        </p:spPr>
        <p:txBody>
          <a:bodyPr/>
          <a:lstStyle/>
          <a:p>
            <a:r>
              <a:rPr lang="nl-NL" b="1" u="sng" dirty="0" smtClean="0"/>
              <a:t>Complementaire</a:t>
            </a:r>
            <a:r>
              <a:rPr lang="en-US" b="1" u="sng" dirty="0" smtClean="0"/>
              <a:t>  </a:t>
            </a:r>
            <a:r>
              <a:rPr lang="en-US" b="1" u="sng" dirty="0" err="1" smtClean="0"/>
              <a:t>zorg</a:t>
            </a:r>
            <a:endParaRPr lang="nl-NL" b="1" u="sng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23528" y="1463030"/>
            <a:ext cx="8441331" cy="5062314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47200"/>
            <a:ext cx="2918284" cy="2393729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64847"/>
            <a:ext cx="3888432" cy="2230530"/>
          </a:xfrm>
          <a:prstGeom prst="rect">
            <a:avLst/>
          </a:prstGeom>
          <a:ln w="76200">
            <a:solidFill>
              <a:schemeClr val="bg2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138" y="3645024"/>
            <a:ext cx="2796818" cy="2471744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98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4726" y="620688"/>
            <a:ext cx="7024744" cy="1080120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Weekplanning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916832"/>
            <a:ext cx="7200916" cy="453650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Maandag</a:t>
            </a:r>
            <a:r>
              <a:rPr lang="en-US" dirty="0" smtClean="0"/>
              <a:t>    	</a:t>
            </a:r>
            <a:r>
              <a:rPr lang="en-US" dirty="0" err="1" smtClean="0"/>
              <a:t>Introductie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opdracht</a:t>
            </a:r>
            <a:r>
              <a:rPr lang="en-US" dirty="0" smtClean="0"/>
              <a:t> 				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verwendag</a:t>
            </a:r>
            <a:r>
              <a:rPr lang="en-US" dirty="0" smtClean="0"/>
              <a:t>.</a:t>
            </a:r>
          </a:p>
          <a:p>
            <a:pPr marL="685800" lvl="2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chemeClr val="tx1"/>
                </a:solidFill>
              </a:rPr>
              <a:t>Morgen </a:t>
            </a:r>
            <a:r>
              <a:rPr lang="en-US" b="1" dirty="0" err="1" smtClean="0">
                <a:solidFill>
                  <a:schemeClr val="tx1"/>
                </a:solidFill>
              </a:rPr>
              <a:t>zelf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schaar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lijm</a:t>
            </a:r>
            <a:r>
              <a:rPr lang="en-US" b="1" dirty="0" smtClean="0">
                <a:solidFill>
                  <a:schemeClr val="tx1"/>
                </a:solidFill>
              </a:rPr>
              <a:t> 			</a:t>
            </a:r>
            <a:r>
              <a:rPr lang="en-US" b="1" dirty="0" err="1" smtClean="0">
                <a:solidFill>
                  <a:schemeClr val="tx1"/>
                </a:solidFill>
              </a:rPr>
              <a:t>meenemen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/>
              <a:t>Dinsdag</a:t>
            </a:r>
            <a:r>
              <a:rPr lang="en-US" b="1" dirty="0" smtClean="0"/>
              <a:t>:     </a:t>
            </a:r>
            <a:r>
              <a:rPr lang="en-US" dirty="0" smtClean="0"/>
              <a:t>	</a:t>
            </a:r>
            <a:r>
              <a:rPr lang="en-US" dirty="0" err="1"/>
              <a:t>O</a:t>
            </a:r>
            <a:r>
              <a:rPr lang="en-US" dirty="0" err="1" smtClean="0"/>
              <a:t>pdracht</a:t>
            </a:r>
            <a:r>
              <a:rPr lang="en-US" dirty="0" smtClean="0"/>
              <a:t> Tangram</a:t>
            </a:r>
          </a:p>
          <a:p>
            <a:pPr marL="68580" indent="0">
              <a:buNone/>
            </a:pPr>
            <a:r>
              <a:rPr lang="en-US" dirty="0" smtClean="0"/>
              <a:t>                       	</a:t>
            </a:r>
            <a:r>
              <a:rPr lang="en-US" dirty="0"/>
              <a:t>F</a:t>
            </a:r>
            <a:r>
              <a:rPr lang="en-US" dirty="0" smtClean="0"/>
              <a:t>ilm.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/>
              <a:t>Woensdag</a:t>
            </a:r>
            <a:r>
              <a:rPr lang="en-US" b="1" dirty="0" smtClean="0"/>
              <a:t> </a:t>
            </a:r>
            <a:r>
              <a:rPr lang="en-US" b="1" dirty="0"/>
              <a:t>	</a:t>
            </a:r>
            <a:r>
              <a:rPr lang="en-US" b="1" dirty="0" err="1" smtClean="0"/>
              <a:t>Diamantlaan</a:t>
            </a:r>
            <a:r>
              <a:rPr lang="en-US" b="1" dirty="0" smtClean="0"/>
              <a:t>: 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</a:t>
            </a:r>
            <a:r>
              <a:rPr lang="en-US" dirty="0" smtClean="0"/>
              <a:t>Workshops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voorbereiden</a:t>
            </a:r>
            <a:r>
              <a:rPr lang="en-US" dirty="0" smtClean="0"/>
              <a:t> 			</a:t>
            </a:r>
            <a:r>
              <a:rPr lang="en-US" dirty="0" err="1" smtClean="0"/>
              <a:t>verwenmiddag</a:t>
            </a:r>
            <a:r>
              <a:rPr lang="en-US" dirty="0" smtClean="0"/>
              <a:t> </a:t>
            </a:r>
            <a:r>
              <a:rPr lang="en-US" dirty="0" err="1" smtClean="0"/>
              <a:t>instelling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/>
              <a:t>Donderdag</a:t>
            </a:r>
            <a:r>
              <a:rPr lang="en-US" b="1" dirty="0" smtClean="0"/>
              <a:t> 	</a:t>
            </a:r>
            <a:r>
              <a:rPr lang="en-US" dirty="0" err="1" smtClean="0"/>
              <a:t>Voorbereiden</a:t>
            </a:r>
            <a:r>
              <a:rPr lang="en-US" dirty="0" smtClean="0"/>
              <a:t> 					</a:t>
            </a:r>
            <a:r>
              <a:rPr lang="en-US" dirty="0" err="1" smtClean="0"/>
              <a:t>verwenmiddag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uitvoeren</a:t>
            </a:r>
            <a:r>
              <a:rPr lang="en-US" dirty="0" smtClean="0"/>
              <a:t> 			</a:t>
            </a:r>
            <a:r>
              <a:rPr lang="en-US" dirty="0" err="1" smtClean="0"/>
              <a:t>activiteit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5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87208" cy="1371600"/>
          </a:xfrm>
        </p:spPr>
        <p:txBody>
          <a:bodyPr/>
          <a:lstStyle/>
          <a:p>
            <a:r>
              <a:rPr lang="en-US" b="1" u="sng" dirty="0" err="1" smtClean="0"/>
              <a:t>Wat</a:t>
            </a:r>
            <a:r>
              <a:rPr lang="en-US" b="1" u="sng" dirty="0" smtClean="0"/>
              <a:t> is </a:t>
            </a:r>
            <a:r>
              <a:rPr lang="en-US" b="1" u="sng" dirty="0" err="1" smtClean="0"/>
              <a:t>complementaire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zorg</a:t>
            </a:r>
            <a:r>
              <a:rPr lang="en-US" b="1" u="sng" dirty="0" smtClean="0"/>
              <a:t>?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628800"/>
            <a:ext cx="7137241" cy="4059813"/>
          </a:xfrm>
        </p:spPr>
        <p:txBody>
          <a:bodyPr/>
          <a:lstStyle/>
          <a:p>
            <a:r>
              <a:rPr lang="nl-NL" dirty="0"/>
              <a:t>Complementaire zorg betekent letterlijk ‘aanvullende zorg</a:t>
            </a:r>
            <a:r>
              <a:rPr lang="nl-NL" dirty="0" smtClean="0"/>
              <a:t>’.</a:t>
            </a:r>
          </a:p>
          <a:p>
            <a:r>
              <a:rPr lang="nl-NL" dirty="0"/>
              <a:t> Deze zorg komt dus niet in de plaats van de gangbare zorg maar vormt daarop een aanvulling.</a:t>
            </a:r>
          </a:p>
        </p:txBody>
      </p:sp>
      <p:pic>
        <p:nvPicPr>
          <p:cNvPr id="1026" name="Picture 2" descr="http://lilianmual.nl/wp-content/uploads/2012/11/complementair-slider-640x24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933056"/>
            <a:ext cx="6096000" cy="2286001"/>
          </a:xfrm>
          <a:prstGeom prst="rect">
            <a:avLst/>
          </a:prstGeom>
          <a:ln w="2286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6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u="sng" dirty="0" smtClean="0"/>
              <a:t>Filmpje introductie complementaire zorg 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hlinkClick r:id="rId2"/>
            </a:endParaRPr>
          </a:p>
          <a:p>
            <a:r>
              <a:rPr lang="nl-NL" dirty="0" smtClean="0">
                <a:hlinkClick r:id="rId3"/>
              </a:rPr>
              <a:t>Verwen </a:t>
            </a:r>
            <a:r>
              <a:rPr lang="nl-NL" dirty="0">
                <a:hlinkClick r:id="rId3"/>
              </a:rPr>
              <a:t>dag ouderen</a:t>
            </a:r>
            <a:endParaRPr lang="nl-NL" dirty="0"/>
          </a:p>
          <a:p>
            <a:endParaRPr lang="nl-NL" dirty="0"/>
          </a:p>
        </p:txBody>
      </p:sp>
      <p:pic>
        <p:nvPicPr>
          <p:cNvPr id="3076" name="Picture 4" descr="http://www.yeswecare.nl/uploads/Yes%20we%20Care_Stichting%20Voor%20Jou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45024"/>
            <a:ext cx="2736304" cy="2444287"/>
          </a:xfrm>
          <a:prstGeom prst="rect">
            <a:avLst/>
          </a:prstGeom>
          <a:ln w="2286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7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404664"/>
            <a:ext cx="7416824" cy="792088"/>
          </a:xfrm>
        </p:spPr>
        <p:txBody>
          <a:bodyPr>
            <a:normAutofit/>
          </a:bodyPr>
          <a:lstStyle/>
          <a:p>
            <a:r>
              <a:rPr lang="nl-NL" sz="3600" b="1" u="sng" dirty="0" smtClean="0"/>
              <a:t>Wat is complementaire zorg? </a:t>
            </a:r>
            <a:endParaRPr lang="nl-NL" sz="3600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11560" y="1196752"/>
            <a:ext cx="8352928" cy="4968552"/>
          </a:xfrm>
        </p:spPr>
        <p:txBody>
          <a:bodyPr>
            <a:normAutofit/>
          </a:bodyPr>
          <a:lstStyle/>
          <a:p>
            <a:r>
              <a:rPr lang="nl-NL" i="1" dirty="0" smtClean="0"/>
              <a:t>Dit is zorg die verzorgenden kunnen geven zodat de zorgvrager zich beter voelt. Ondanks alle lichamelijke en geestelijke ongemakken. </a:t>
            </a:r>
          </a:p>
          <a:p>
            <a:endParaRPr lang="nl-NL" i="1" dirty="0"/>
          </a:p>
          <a:p>
            <a:r>
              <a:rPr lang="nl-NL" i="1" dirty="0" smtClean="0"/>
              <a:t>Je sluit aan bij wat de zorgvrager prettig vindt. Als je je beter voelt kan dit de genezing ten goede komen.</a:t>
            </a:r>
          </a:p>
          <a:p>
            <a:endParaRPr lang="nl-NL" i="1" dirty="0"/>
          </a:p>
          <a:p>
            <a:r>
              <a:rPr lang="nl-NL" i="1" dirty="0" smtClean="0"/>
              <a:t> Hierdoor krijgt de zorgvrager extra aandacht van de verzorgende.  </a:t>
            </a:r>
          </a:p>
          <a:p>
            <a:pPr marL="68580" indent="0">
              <a:buNone/>
            </a:pPr>
            <a:endParaRPr lang="nl-NL" b="1" i="1" dirty="0" smtClean="0"/>
          </a:p>
        </p:txBody>
      </p:sp>
      <p:pic>
        <p:nvPicPr>
          <p:cNvPr id="4" name="Picture 2" descr="http://www.moerstaal.nl/homepage/files/9/91867/Complementaire%20zorg%20(2)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97152"/>
            <a:ext cx="1648936" cy="162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98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04856" cy="792088"/>
          </a:xfrm>
        </p:spPr>
        <p:txBody>
          <a:bodyPr>
            <a:normAutofit fontScale="90000"/>
          </a:bodyPr>
          <a:lstStyle/>
          <a:p>
            <a:r>
              <a:rPr lang="nl-NL" sz="2400" b="1" dirty="0"/>
              <a:t/>
            </a:r>
            <a:br>
              <a:rPr lang="nl-NL" sz="2400" b="1" dirty="0"/>
            </a:br>
            <a:r>
              <a:rPr lang="nl-NL" sz="3100" b="1" u="sng" dirty="0" smtClean="0"/>
              <a:t>Wat kun je doen bij complementaire zorg? </a:t>
            </a:r>
            <a:endParaRPr lang="nl-NL" sz="31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2021" y="1313384"/>
            <a:ext cx="7848872" cy="5544616"/>
          </a:xfrm>
        </p:spPr>
        <p:txBody>
          <a:bodyPr>
            <a:noAutofit/>
          </a:bodyPr>
          <a:lstStyle/>
          <a:p>
            <a:r>
              <a:rPr lang="nl-NL" sz="2000" b="1" dirty="0" smtClean="0"/>
              <a:t>Ontspanningstechnieken</a:t>
            </a:r>
            <a:endParaRPr lang="nl-NL" sz="2000" b="1" dirty="0"/>
          </a:p>
          <a:p>
            <a:r>
              <a:rPr lang="nl-NL" sz="2000" b="1" dirty="0" smtClean="0"/>
              <a:t>Massagetechnieken</a:t>
            </a:r>
          </a:p>
          <a:p>
            <a:r>
              <a:rPr lang="nl-NL" sz="2000" b="1" dirty="0" smtClean="0"/>
              <a:t>Gebruik </a:t>
            </a:r>
            <a:r>
              <a:rPr lang="nl-NL" sz="2000" b="1" dirty="0"/>
              <a:t>van </a:t>
            </a:r>
            <a:r>
              <a:rPr lang="nl-NL" sz="2000" b="1" dirty="0" smtClean="0"/>
              <a:t>kruiden</a:t>
            </a:r>
          </a:p>
          <a:p>
            <a:r>
              <a:rPr lang="nl-NL" sz="2000" b="1" dirty="0" smtClean="0"/>
              <a:t>Gebruik </a:t>
            </a:r>
            <a:r>
              <a:rPr lang="nl-NL" sz="2000" b="1" dirty="0"/>
              <a:t>van etherische </a:t>
            </a:r>
            <a:r>
              <a:rPr lang="nl-NL" sz="2000" b="1" dirty="0" smtClean="0"/>
              <a:t>oliën</a:t>
            </a:r>
          </a:p>
          <a:p>
            <a:r>
              <a:rPr lang="nl-NL" sz="2000" b="1" dirty="0"/>
              <a:t>M</a:t>
            </a:r>
            <a:r>
              <a:rPr lang="nl-NL" sz="2000" b="1" dirty="0" smtClean="0"/>
              <a:t>uziek</a:t>
            </a:r>
          </a:p>
          <a:p>
            <a:r>
              <a:rPr lang="nl-NL" sz="2000" b="1" dirty="0"/>
              <a:t>B</a:t>
            </a:r>
            <a:r>
              <a:rPr lang="nl-NL" sz="2000" b="1" dirty="0" smtClean="0"/>
              <a:t>aden</a:t>
            </a:r>
          </a:p>
          <a:p>
            <a:r>
              <a:rPr lang="nl-NL" sz="2000" b="1" dirty="0"/>
              <a:t>W</a:t>
            </a:r>
            <a:r>
              <a:rPr lang="nl-NL" sz="2000" b="1" dirty="0" smtClean="0"/>
              <a:t>armte </a:t>
            </a:r>
            <a:r>
              <a:rPr lang="nl-NL" sz="2000" b="1" dirty="0"/>
              <a:t>en koude </a:t>
            </a:r>
            <a:r>
              <a:rPr lang="nl-NL" sz="2000" b="1" dirty="0" smtClean="0"/>
              <a:t>toepassen</a:t>
            </a:r>
          </a:p>
          <a:p>
            <a:r>
              <a:rPr lang="nl-NL" sz="2000" b="1" dirty="0"/>
              <a:t>R</a:t>
            </a:r>
            <a:r>
              <a:rPr lang="nl-NL" sz="2000" b="1" dirty="0" smtClean="0"/>
              <a:t>eiki ( handoplegging) </a:t>
            </a:r>
          </a:p>
          <a:p>
            <a:r>
              <a:rPr lang="nl-NL" sz="2000" b="1" dirty="0" err="1" smtClean="0"/>
              <a:t>Therapeutic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touch</a:t>
            </a:r>
            <a:r>
              <a:rPr lang="nl-NL" sz="2000" b="1" dirty="0" smtClean="0"/>
              <a:t> ( helende aanraking)</a:t>
            </a:r>
          </a:p>
          <a:p>
            <a:r>
              <a:rPr lang="nl-NL" sz="2000" b="1" dirty="0"/>
              <a:t>V</a:t>
            </a:r>
            <a:r>
              <a:rPr lang="nl-NL" sz="2000" b="1" dirty="0" smtClean="0"/>
              <a:t>isualisaties ( beelden) </a:t>
            </a:r>
          </a:p>
          <a:p>
            <a:r>
              <a:rPr lang="nl-NL" sz="2000" b="1" dirty="0"/>
              <a:t>V</a:t>
            </a:r>
            <a:r>
              <a:rPr lang="nl-NL" sz="2000" b="1" dirty="0" smtClean="0"/>
              <a:t>oedingsadviezen</a:t>
            </a:r>
          </a:p>
          <a:p>
            <a:r>
              <a:rPr lang="nl-NL" sz="2000" b="1" dirty="0"/>
              <a:t>B</a:t>
            </a:r>
            <a:r>
              <a:rPr lang="nl-NL" sz="2000" b="1" dirty="0" smtClean="0"/>
              <a:t>achremedies ( Bloesem therapie)</a:t>
            </a:r>
          </a:p>
          <a:p>
            <a:r>
              <a:rPr lang="nl-NL" sz="2000" b="1" dirty="0"/>
              <a:t>G</a:t>
            </a:r>
            <a:r>
              <a:rPr lang="nl-NL" sz="2000" b="1" dirty="0" smtClean="0"/>
              <a:t>ebruik </a:t>
            </a:r>
            <a:r>
              <a:rPr lang="nl-NL" sz="2000" b="1" dirty="0"/>
              <a:t>van kleuren en </a:t>
            </a:r>
            <a:r>
              <a:rPr lang="nl-NL" sz="2000" b="1" dirty="0" smtClean="0"/>
              <a:t>vormen </a:t>
            </a:r>
            <a:r>
              <a:rPr lang="nl-NL" sz="2000" b="1" dirty="0"/>
              <a:t/>
            </a:r>
            <a:br>
              <a:rPr lang="nl-NL" sz="2000" b="1" dirty="0"/>
            </a:br>
            <a:r>
              <a:rPr lang="nl-NL" sz="2000" b="1" dirty="0"/>
              <a:t/>
            </a:r>
            <a:br>
              <a:rPr lang="nl-NL" sz="2000" b="1" dirty="0"/>
            </a:br>
            <a:endParaRPr lang="nl-NL" sz="2000" b="1" dirty="0"/>
          </a:p>
        </p:txBody>
      </p:sp>
      <p:pic>
        <p:nvPicPr>
          <p:cNvPr id="4098" name="Picture 2" descr="http://lilianmual.nl/wp-content/uploads/2012/11/complementairezorg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20888"/>
            <a:ext cx="1905000" cy="2857500"/>
          </a:xfrm>
          <a:prstGeom prst="rect">
            <a:avLst/>
          </a:prstGeom>
          <a:ln w="2286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84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368152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Filmpje</a:t>
            </a:r>
            <a:r>
              <a:rPr lang="en-US" b="1" u="sng" dirty="0" smtClean="0"/>
              <a:t> met </a:t>
            </a:r>
            <a:r>
              <a:rPr lang="en-US" b="1" u="sng" dirty="0" err="1" smtClean="0"/>
              <a:t>voorbeelden</a:t>
            </a:r>
            <a:r>
              <a:rPr lang="en-US" b="1" u="sng" dirty="0" smtClean="0"/>
              <a:t> van </a:t>
            </a:r>
            <a:r>
              <a:rPr lang="en-US" b="1" u="sng" dirty="0" err="1" smtClean="0"/>
              <a:t>complementaire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zorg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Ouderen dag</a:t>
            </a:r>
            <a:endParaRPr lang="nl-NL" dirty="0"/>
          </a:p>
        </p:txBody>
      </p:sp>
      <p:pic>
        <p:nvPicPr>
          <p:cNvPr id="6146" name="Picture 2" descr="http://stichtingaromatherapie.nl/wp-content/uploads/freshizer/affaae9ba722f49e0c6327826ecf54d3_zorg-1156-577-c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40968"/>
            <a:ext cx="4680520" cy="2334635"/>
          </a:xfrm>
          <a:prstGeom prst="rect">
            <a:avLst/>
          </a:prstGeom>
          <a:ln w="2286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nl-NL" b="1" u="sng" dirty="0" smtClean="0"/>
              <a:t>Opdracht maandag; wat is voor jou verwennen?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844824"/>
            <a:ext cx="6777317" cy="3508977"/>
          </a:xfrm>
        </p:spPr>
        <p:txBody>
          <a:bodyPr/>
          <a:lstStyle/>
          <a:p>
            <a:r>
              <a:rPr lang="nl-NL" dirty="0">
                <a:hlinkClick r:id="rId2"/>
              </a:rPr>
              <a:t>Bus verwen </a:t>
            </a:r>
            <a:r>
              <a:rPr lang="nl-NL" dirty="0" smtClean="0">
                <a:hlinkClick r:id="rId2"/>
              </a:rPr>
              <a:t>dag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In dit filmpje worden ouderen verwent zou je deze manier van verwennen zelf ook leuk vinden? </a:t>
            </a:r>
            <a:endParaRPr lang="nl-NL" dirty="0"/>
          </a:p>
        </p:txBody>
      </p:sp>
      <p:pic>
        <p:nvPicPr>
          <p:cNvPr id="5122" name="Picture 2" descr="http://files.praktijk-libertas.webnode.nl/200000211-873f389336/hande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3056"/>
            <a:ext cx="4248472" cy="2372064"/>
          </a:xfrm>
          <a:prstGeom prst="rect">
            <a:avLst/>
          </a:prstGeom>
          <a:noFill/>
          <a:ln w="76200"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6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52128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Opdracht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maandag</a:t>
            </a:r>
            <a:r>
              <a:rPr lang="en-US" b="1" u="sng" dirty="0" smtClean="0"/>
              <a:t>;</a:t>
            </a:r>
            <a:br>
              <a:rPr lang="en-US" b="1" u="sng" dirty="0" smtClean="0"/>
            </a:br>
            <a:r>
              <a:rPr lang="en-US" b="1" u="sng" dirty="0" smtClean="0"/>
              <a:t> </a:t>
            </a:r>
            <a:r>
              <a:rPr lang="en-US" b="1" u="sng" dirty="0" err="1"/>
              <a:t>W</a:t>
            </a:r>
            <a:r>
              <a:rPr lang="en-US" b="1" u="sng" dirty="0" err="1" smtClean="0"/>
              <a:t>at</a:t>
            </a:r>
            <a:r>
              <a:rPr lang="en-US" b="1" u="sng" dirty="0" smtClean="0"/>
              <a:t> is </a:t>
            </a:r>
            <a:r>
              <a:rPr lang="en-US" b="1" u="sng" dirty="0" err="1" smtClean="0"/>
              <a:t>voor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jou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verwennen</a:t>
            </a:r>
            <a:r>
              <a:rPr lang="en-US" b="1" u="sng" dirty="0" smtClean="0"/>
              <a:t>?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988840"/>
            <a:ext cx="7560840" cy="4248472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Hoe word </a:t>
            </a:r>
            <a:r>
              <a:rPr lang="nl-NL" dirty="0"/>
              <a:t>je zelf graag verwend?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Stel </a:t>
            </a:r>
            <a:r>
              <a:rPr lang="nl-NL" dirty="0"/>
              <a:t>jouw eigen </a:t>
            </a:r>
            <a:r>
              <a:rPr lang="nl-NL" dirty="0" smtClean="0"/>
              <a:t>verwenarrangement </a:t>
            </a:r>
            <a:r>
              <a:rPr lang="nl-NL" dirty="0"/>
              <a:t>samen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 </a:t>
            </a:r>
            <a:r>
              <a:rPr lang="nl-NL" dirty="0"/>
              <a:t>Maak een mooie originele digitale poster van jouw eigen verwenmoment. 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- Maak een tijdsindeling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- Zoek minstens 8 plaatjes</a:t>
            </a:r>
          </a:p>
          <a:p>
            <a:pPr marL="68580" indent="0">
              <a:buNone/>
            </a:pPr>
            <a:r>
              <a:rPr lang="nl-NL" dirty="0" smtClean="0"/>
              <a:t>- Zet er ook tekst bij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- Zoek er een filmpje bij</a:t>
            </a:r>
          </a:p>
          <a:p>
            <a:pPr marL="68580" indent="0">
              <a:buNone/>
            </a:pP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Presentatie </a:t>
            </a:r>
            <a:r>
              <a:rPr lang="nl-NL" dirty="0"/>
              <a:t>van de posters</a:t>
            </a:r>
            <a:r>
              <a:rPr lang="nl-NL" dirty="0" smtClean="0"/>
              <a:t>.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57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265</TotalTime>
  <Words>234</Words>
  <Application>Microsoft Office PowerPoint</Application>
  <PresentationFormat>Diavoorstelling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Austin</vt:lpstr>
      <vt:lpstr>Complementaire  zorg</vt:lpstr>
      <vt:lpstr>Weekplanning</vt:lpstr>
      <vt:lpstr>Wat is complementaire zorg?</vt:lpstr>
      <vt:lpstr>Filmpje introductie complementaire zorg </vt:lpstr>
      <vt:lpstr>Wat is complementaire zorg? </vt:lpstr>
      <vt:lpstr> Wat kun je doen bij complementaire zorg? </vt:lpstr>
      <vt:lpstr>Filmpje met voorbeelden van complementaire zorg</vt:lpstr>
      <vt:lpstr>Opdracht maandag; wat is voor jou verwennen?</vt:lpstr>
      <vt:lpstr>Opdracht maandag;  Wat is voor jou verwennen?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Complementaire  zorg</dc:title>
  <dc:creator>Cate,J.H.M. ten</dc:creator>
  <cp:lastModifiedBy>Kreuning,A.J.B.</cp:lastModifiedBy>
  <cp:revision>33</cp:revision>
  <dcterms:created xsi:type="dcterms:W3CDTF">2014-05-07T09:25:48Z</dcterms:created>
  <dcterms:modified xsi:type="dcterms:W3CDTF">2015-11-26T13:49:38Z</dcterms:modified>
</cp:coreProperties>
</file>